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1074"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THILAKARASAN S</a:t>
            </a:r>
            <a:r>
              <a:rPr lang="en-US" sz="2000" b="1" dirty="0">
                <a:solidFill>
                  <a:srgbClr val="2F5496"/>
                </a:solidFill>
                <a:latin typeface="Arial"/>
                <a:ea typeface="Arial"/>
                <a:cs typeface="Arial"/>
                <a:sym typeface="Arial"/>
              </a:rPr>
              <a:t> – AU810021114089</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17299"/>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t>https://github.com/THILAKARASN810021114089/THILAKARASAN-S-810021114089</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THILAKARASAN-S-810021114089_THILAKARASN S_au810021114089.ipynb at main · THILAKARASN810021114089_THILAKARASAN-S-810021114089 - Google Chrome 2024-04-19 11-26-39">
            <a:hlinkClick r:id="" action="ppaction://media"/>
            <a:extLst>
              <a:ext uri="{FF2B5EF4-FFF2-40B4-BE49-F238E27FC236}">
                <a16:creationId xmlns:a16="http://schemas.microsoft.com/office/drawing/2014/main" id="{6281FEDE-B5E0-5075-044C-DABD7D7DFF0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37593" y="1477954"/>
            <a:ext cx="9716814" cy="519748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vishnukumar e</cp:lastModifiedBy>
  <cp:revision>5</cp:revision>
  <dcterms:modified xsi:type="dcterms:W3CDTF">2024-04-19T06:00:02Z</dcterms:modified>
</cp:coreProperties>
</file>